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>
        <p:scale>
          <a:sx n="202" d="100"/>
          <a:sy n="202" d="100"/>
        </p:scale>
        <p:origin x="348" y="-6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9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88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12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789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9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28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7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351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37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3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61F090-0020-4397-B822-7C48871F649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38883"/>
            <a:ext cx="6858000" cy="60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09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0</Words>
  <Application>Microsoft Office PowerPoint</Application>
  <PresentationFormat>Letter Paper (8.5x11 in)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20</cp:revision>
  <dcterms:created xsi:type="dcterms:W3CDTF">2019-09-13T20:21:51Z</dcterms:created>
  <dcterms:modified xsi:type="dcterms:W3CDTF">2019-09-16T17:25:18Z</dcterms:modified>
</cp:coreProperties>
</file>